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3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AI의 기본 개념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인공지능(AI)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인간의 학습, 추론, 문제 해결 능력을 모방하는 기술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머신러닝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73702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데이터를 학습하여 패턴을 찾고 예측하는 AI의 한 분야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딥러닝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73702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인공신경망을 활용한 머신러닝의 하위 분야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2045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자료 조사: ChatGPT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90098"/>
            <a:ext cx="5836801" cy="30457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91613" y="2072045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ppt 제작: Gamma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13" y="2690098"/>
            <a:ext cx="6652498" cy="3416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개발 도구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TensorFlow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02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구글에서 개발한 AI 프레임워크. 다양한 기기에서 실행 가능한 유연한 구조를 제공합니다.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PyTorch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페이스북(메타)에서 개발한 머신러닝 프레임워크. 직관적인 인터페이스와 동적 계산 그래프가 특징입니다.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머신러닝 기본 알고리즘을 쉽게 구현할 수 있는 라이브러리. 초보자도 접근하기 쉽습니다.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최신 AI 학습 방법론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40268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20527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자기지도 학습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레이블 없는 데이터로 모델이 스스로 학습하는 방식. BERT, SimCLR, MAE가 대표적입니다.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2993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10194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4031099"/>
            <a:ext cx="4123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Few-shot &amp; Zero-shot Learning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적은 데이터로 학습하거나 본 적 없는 클래스를 예측하는 기술. GPT-4가 대표적입니다.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619601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998607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연합 학습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기기에서 학습한 모델을 공유하는 방식. 개인정보 보호에 유용합니다.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인공지능의 실생활 활용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인공지능 기술은 스마트홈, 자율주행, 의료 진단, 개인 비서 등 다양한 분야에서 활용되고 있습니다. 우리의 일상을 더 편리하게 만들어줍니다.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머신러닝의 기본 개념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의사결정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3144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학습된 패턴을 활용해 결정을 내림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예측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2936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새로운 데이터에 대한 결과 예측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패턴 인식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3144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데이터에서 의미 있는 패턴을 발견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2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지도 학습과 비지도 학습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지도 학습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입력 데이터와 정답이 함께 제공됩니다. 모델은 입력과 정답의 관계를 학습합니다.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이메일 스팸 분류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집 가격 예측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비지도 학습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정답 없이 데이터에서 패턴을 찾습니다. 데이터의 숨겨진 구조를 발견합니다.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고객 자동 분류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이미지 압축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강화 학습의 원리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행동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에이전트가 환경에 대해 행동함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관찰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환경 상태를 관찰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보상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행동에 따른 보상 획득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학습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보상을 최대화하는 방향으로 정책 개선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1149"/>
            <a:ext cx="9898499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인공지능 분야에서 활용되는 인공지능 기술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6251" y="1917978"/>
            <a:ext cx="789503" cy="902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009" y="1917978"/>
            <a:ext cx="789503" cy="902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648" y="1917978"/>
            <a:ext cx="789503" cy="90225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9503" y="3553182"/>
            <a:ext cx="398311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진화 알고리즘 (Evolutionary Algorithms, EA)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89503" y="4483537"/>
            <a:ext cx="3983117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자연 선택과 돌연변이 개념을 활용하여 최적의 해결책을 찾는 알고리즘.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89503" y="5284470"/>
            <a:ext cx="3983117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대표적인 기법으로 유전 알고리즘(Genetic Algorithm, GA)과 유전 프로그래밍(Genetic Programming, GP)이 있음.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89503" y="6807398"/>
            <a:ext cx="3983117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로봇 공학, 게임 AI, 최적화 문제 해결 등에 사용됨.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5330547" y="3553182"/>
            <a:ext cx="398311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신경형태 컴퓨팅 (Neuromorphic Computing)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30547" y="4483537"/>
            <a:ext cx="3983117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인간 뇌의 신경망을 모방하여 하드웨어와 소프트웨어를 설계하는 기술.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330547" y="5284470"/>
            <a:ext cx="3983117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기존의 인공신경망(ANN)보다 더 효율적인 학습과 저전력 연산이 가능함.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330547" y="6085403"/>
            <a:ext cx="3983117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IBM의 TrueNorth 칩, Intel의 Loihi 등이 이 기술을 활용한 대표적인 사례.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871591" y="3553182"/>
            <a:ext cx="398311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베이지안 네트워크 (Bayesian Networks)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871591" y="4483537"/>
            <a:ext cx="3983117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확률론과 그래프 이론을 결합하여 변수 간의 관계를 모델링하는 기술.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871591" y="5284470"/>
            <a:ext cx="3983117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불확실한 환경에서 의사결정을 돕는 데 유용하며, 의료 진단, 리스크 분석, 스팸 필터링 등에 활용됨.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71591" y="6446401"/>
            <a:ext cx="3983117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지도/비지도 학습과는 다른 방식으로 확률적 추론을 수행함.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1828"/>
            <a:ext cx="104979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미래 인공지능 관련 직업에 융합될 수 있는 인공지능 기술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0682" y="2369106"/>
            <a:ext cx="730806" cy="83510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413" y="2369106"/>
            <a:ext cx="730806" cy="8351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941326"/>
            <a:ext cx="5344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설명 가능한 인공지능 (Explainable AI, XAI)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224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AI가 내린 의사결정의 이유를 사람이 이해할 수 있도록 설명하는 기술.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3275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의료, 금융, 법률 등 신뢰성과 투명성이 중요한 분야에서 필수적으로 활용될 가능성이 큼.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1326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향후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윤리 전문가, AI 규제 컨설턴트, 법률 AI 전문가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등의 직업과 융합될 수 있음.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599521" y="3941326"/>
            <a:ext cx="3971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연합 학습 (Federated Learning)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99521" y="45224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데이터를 중앙 서버로 모으지 않고, 각 사용자 디바이스에서 AI 모델을 학습하는 기술.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99521" y="53275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개인정보 보호가 중요한 헬스케어, 금융, 스마트폰 AI 비서 등에 활용 가능.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99521" y="61326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향후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보안 엔지니어, 개인정보 보호 컨설턴트, 헬스케어 AI 연구원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등의 직업과 융합될 가능성이 높음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2025-04-08T14:23:21Z</dcterms:created>
  <dcterms:modified xsi:type="dcterms:W3CDTF">2025-04-08T14:23:21Z</dcterms:modified>
</cp:coreProperties>
</file>